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7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13" r:id="rId19"/>
    <p:sldId id="314" r:id="rId20"/>
    <p:sldId id="291" r:id="rId21"/>
    <p:sldId id="292" r:id="rId22"/>
    <p:sldId id="293" r:id="rId23"/>
    <p:sldId id="294" r:id="rId24"/>
    <p:sldId id="295" r:id="rId25"/>
    <p:sldId id="272" r:id="rId26"/>
    <p:sldId id="273" r:id="rId27"/>
    <p:sldId id="261" r:id="rId28"/>
    <p:sldId id="284" r:id="rId29"/>
    <p:sldId id="267" r:id="rId30"/>
    <p:sldId id="277" r:id="rId31"/>
    <p:sldId id="283" r:id="rId32"/>
    <p:sldId id="276" r:id="rId33"/>
    <p:sldId id="275" r:id="rId34"/>
    <p:sldId id="270" r:id="rId35"/>
    <p:sldId id="279" r:id="rId36"/>
    <p:sldId id="285" r:id="rId37"/>
    <p:sldId id="278" r:id="rId38"/>
    <p:sldId id="274" r:id="rId39"/>
    <p:sldId id="269" r:id="rId40"/>
    <p:sldId id="280" r:id="rId41"/>
    <p:sldId id="286" r:id="rId42"/>
    <p:sldId id="281" r:id="rId43"/>
    <p:sldId id="268" r:id="rId44"/>
    <p:sldId id="282" r:id="rId45"/>
    <p:sldId id="26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13"/>
            <p14:sldId id="314"/>
            <p14:sldId id="291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731"/>
    <a:srgbClr val="261825"/>
    <a:srgbClr val="5C5B2F"/>
    <a:srgbClr val="1E2E18"/>
    <a:srgbClr val="04042A"/>
    <a:srgbClr val="DCDCFC"/>
    <a:srgbClr val="A4A4F6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8606080"/>
        <c:axId val="513497856"/>
      </c:barChart>
      <c:catAx>
        <c:axId val="29860608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513497856"/>
        <c:crosses val="autoZero"/>
        <c:auto val="1"/>
        <c:lblAlgn val="ctr"/>
        <c:lblOffset val="100"/>
        <c:noMultiLvlLbl val="0"/>
      </c:catAx>
      <c:valAx>
        <c:axId val="513497856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298606080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9510400"/>
        <c:axId val="355229696"/>
      </c:barChart>
      <c:catAx>
        <c:axId val="3295104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55229696"/>
        <c:crosses val="autoZero"/>
        <c:auto val="1"/>
        <c:lblAlgn val="ctr"/>
        <c:lblOffset val="100"/>
        <c:noMultiLvlLbl val="0"/>
      </c:catAx>
      <c:valAx>
        <c:axId val="3552296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29510400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339385344"/>
        <c:axId val="355262464"/>
      </c:barChart>
      <c:catAx>
        <c:axId val="3393853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55262464"/>
        <c:crosses val="autoZero"/>
        <c:auto val="1"/>
        <c:lblAlgn val="ctr"/>
        <c:lblOffset val="100"/>
        <c:noMultiLvlLbl val="0"/>
      </c:catAx>
      <c:valAx>
        <c:axId val="355262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393853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357770240"/>
        <c:axId val="355265920"/>
      </c:barChart>
      <c:catAx>
        <c:axId val="3577702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55265920"/>
        <c:crosses val="autoZero"/>
        <c:auto val="1"/>
        <c:lblAlgn val="ctr"/>
        <c:lblOffset val="100"/>
        <c:noMultiLvlLbl val="0"/>
      </c:catAx>
      <c:valAx>
        <c:axId val="355265920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35777024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339963904"/>
        <c:axId val="513498432"/>
      </c:barChart>
      <c:catAx>
        <c:axId val="3399639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13498432"/>
        <c:crosses val="autoZero"/>
        <c:auto val="1"/>
        <c:lblAlgn val="ctr"/>
        <c:lblOffset val="100"/>
        <c:noMultiLvlLbl val="0"/>
      </c:catAx>
      <c:valAx>
        <c:axId val="513498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399639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80684288"/>
        <c:axId val="355246656"/>
      </c:barChart>
      <c:catAx>
        <c:axId val="180684288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5246656"/>
        <c:crosses val="autoZero"/>
        <c:auto val="1"/>
        <c:lblAlgn val="ctr"/>
        <c:lblOffset val="100"/>
        <c:noMultiLvlLbl val="0"/>
      </c:catAx>
      <c:valAx>
        <c:axId val="3552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543404" y="943281"/>
            <a:ext cx="4991371" cy="3175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72844" y="1162050"/>
            <a:ext cx="47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설명을 넣자 </a:t>
            </a:r>
            <a:endParaRPr lang="en-US" altLang="ko-KR" dirty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257300"/>
            <a:ext cx="5465375" cy="499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257300"/>
            <a:ext cx="5439972" cy="4991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17512" y="1438275"/>
            <a:ext cx="4880670" cy="30720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10982" y="1438275"/>
            <a:ext cx="4880670" cy="30720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623136" y="4600121"/>
            <a:ext cx="12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bg1"/>
                </a:solidFill>
              </a:rPr>
              <a:t>Admin</a:t>
            </a:r>
            <a:endParaRPr lang="ko-KR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8398120" y="460012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tx2"/>
                </a:solidFill>
              </a:rPr>
              <a:t>USER</a:t>
            </a:r>
            <a:endParaRPr lang="ko-KR" altLang="en-US" sz="2400" spc="300" dirty="0">
              <a:solidFill>
                <a:schemeClr val="tx2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Result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사이트 동작 소개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??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</a:rPr>
              <a:t>ㅋㅋ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활용 예시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기술적 발전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07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255547" y="1373119"/>
            <a:ext cx="4328356" cy="4111762"/>
            <a:chOff x="3560349" y="1403212"/>
            <a:chExt cx="5173800" cy="491489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5622105E-AFBE-62B4-7FF7-6EAC73814CD3}"/>
                </a:ext>
              </a:extLst>
            </p:cNvPr>
            <p:cNvSpPr/>
            <p:nvPr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4B92FDAA-1CE9-30B4-3E87-529615BD5A87}"/>
                </a:ext>
              </a:extLst>
            </p:cNvPr>
            <p:cNvSpPr/>
            <p:nvPr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946CBE16-10A2-2CD6-EA44-72019676820C}"/>
                </a:ext>
              </a:extLst>
            </p:cNvPr>
            <p:cNvSpPr/>
            <p:nvPr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rgbClr val="26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3731868" y="2929679"/>
            <a:ext cx="1865274" cy="998642"/>
            <a:chOff x="4245683" y="2899782"/>
            <a:chExt cx="1865274" cy="998642"/>
          </a:xfrm>
        </p:grpSpPr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xmlns="" id="{6C5C1834-1DAA-4FAB-B220-2126FD6A27E8}"/>
                </a:ext>
              </a:extLst>
            </p:cNvPr>
            <p:cNvSpPr/>
            <p:nvPr/>
          </p:nvSpPr>
          <p:spPr>
            <a:xfrm>
              <a:off x="4312407" y="2899782"/>
              <a:ext cx="1798550" cy="79350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:a16="http://schemas.microsoft.com/office/drawing/2014/main" xmlns="" id="{C503B33A-5F6F-4EB1-88E8-EBB2756440E8}"/>
                </a:ext>
              </a:extLst>
            </p:cNvPr>
            <p:cNvSpPr/>
            <p:nvPr/>
          </p:nvSpPr>
          <p:spPr>
            <a:xfrm>
              <a:off x="4245683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3DA5D80-D48F-4FCB-9BD7-8382E155C432}"/>
                </a:ext>
              </a:extLst>
            </p:cNvPr>
            <p:cNvSpPr txBox="1"/>
            <p:nvPr/>
          </p:nvSpPr>
          <p:spPr>
            <a:xfrm>
              <a:off x="4309921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CCTV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3AA9928-7C32-48BE-ABF9-79CD6798E88E}"/>
                </a:ext>
              </a:extLst>
            </p:cNvPr>
            <p:cNvSpPr txBox="1"/>
            <p:nvPr/>
          </p:nvSpPr>
          <p:spPr>
            <a:xfrm>
              <a:off x="4327085" y="3336337"/>
              <a:ext cx="17171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실시간 확인이 필요하여 </a:t>
              </a:r>
              <a:r>
                <a:rPr lang="en-US" altLang="ko-KR" sz="1200" b="1" dirty="0" smtClean="0">
                  <a:latin typeface="Pretendard" pitchFamily="2" charset="-127"/>
                  <a:cs typeface="Pretendard" pitchFamily="2" charset="-127"/>
                </a:rPr>
                <a:t>Web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으로 제작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33297" y="2929679"/>
            <a:ext cx="1865274" cy="998642"/>
            <a:chOff x="1240722" y="2899782"/>
            <a:chExt cx="1865274" cy="998642"/>
          </a:xfrm>
        </p:grpSpPr>
        <p:sp>
          <p:nvSpPr>
            <p:cNvPr id="29" name="Rounded Rectangle 22">
              <a:extLst>
                <a:ext uri="{FF2B5EF4-FFF2-40B4-BE49-F238E27FC236}">
                  <a16:creationId xmlns:a16="http://schemas.microsoft.com/office/drawing/2014/main" xmlns="" id="{A6D44697-8C55-4E61-82F4-B7A3A55A4A3B}"/>
                </a:ext>
              </a:extLst>
            </p:cNvPr>
            <p:cNvSpPr/>
            <p:nvPr/>
          </p:nvSpPr>
          <p:spPr>
            <a:xfrm>
              <a:off x="1307446" y="2899782"/>
              <a:ext cx="1798550" cy="79350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0" name="Rounded Rectangle 23">
              <a:extLst>
                <a:ext uri="{FF2B5EF4-FFF2-40B4-BE49-F238E27FC236}">
                  <a16:creationId xmlns:a16="http://schemas.microsoft.com/office/drawing/2014/main" xmlns="" id="{9A57BDB5-09DA-4189-A4CC-3D6771336C7E}"/>
                </a:ext>
              </a:extLst>
            </p:cNvPr>
            <p:cNvSpPr/>
            <p:nvPr/>
          </p:nvSpPr>
          <p:spPr>
            <a:xfrm>
              <a:off x="1240722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EB32433-0E85-4D00-9697-14B0F4D1EEEB}"/>
                </a:ext>
              </a:extLst>
            </p:cNvPr>
            <p:cNvSpPr txBox="1"/>
            <p:nvPr/>
          </p:nvSpPr>
          <p:spPr>
            <a:xfrm>
              <a:off x="1304959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Model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4C82142-777A-4A90-A45B-3C88FB8D4A60}"/>
                </a:ext>
              </a:extLst>
            </p:cNvPr>
            <p:cNvSpPr txBox="1"/>
            <p:nvPr/>
          </p:nvSpPr>
          <p:spPr>
            <a:xfrm>
              <a:off x="1307446" y="3418057"/>
              <a:ext cx="171714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위험행동 학습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tx2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8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0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26" y="4219947"/>
            <a:ext cx="1093020" cy="530001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5" y="3564490"/>
            <a:ext cx="823225" cy="823225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37" y="2183078"/>
            <a:ext cx="1090244" cy="1090244"/>
          </a:xfrm>
          <a:prstGeom prst="rect">
            <a:avLst/>
          </a:prstGeom>
        </p:spPr>
      </p:pic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91" y="4923252"/>
            <a:ext cx="1397366" cy="5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1439</Words>
  <Application>Microsoft Office PowerPoint</Application>
  <PresentationFormat>사용자 지정</PresentationFormat>
  <Paragraphs>331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6</cp:lastModifiedBy>
  <cp:revision>33</cp:revision>
  <dcterms:created xsi:type="dcterms:W3CDTF">2023-04-19T04:07:11Z</dcterms:created>
  <dcterms:modified xsi:type="dcterms:W3CDTF">2023-07-17T08:51:00Z</dcterms:modified>
</cp:coreProperties>
</file>